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3" r:id="rId7"/>
    <p:sldId id="264" r:id="rId8"/>
    <p:sldId id="265" r:id="rId9"/>
    <p:sldId id="266" r:id="rId10"/>
    <p:sldId id="267" r:id="rId11"/>
    <p:sldId id="262" r:id="rId12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D13C863-8FBD-4B79-801E-CBC512EEC7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BEE8D76-C57F-4B76-B7A9-0BD844F51D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BCCC4EB-CEC7-4E97-8884-96D61D71C4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FDCC8-F835-43E9-ADAE-71712DCB7D6F}" type="datetimeFigureOut">
              <a:rPr lang="ru-RU" smtClean="0"/>
              <a:t>21.06.2023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9ECEC33-F296-41E6-9152-1B7BC6ED7E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1DD4B2C-CEC1-40E5-8C5B-F544F507C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AAAAD-3A2A-4DCB-B335-4B8C169EC02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053747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102E9AC-1977-457D-A627-3888D3F41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4AF3AF12-CFF8-4B4E-A413-79ECED9FD0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B372D4E-1113-4508-8250-F946EAAEEB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FDCC8-F835-43E9-ADAE-71712DCB7D6F}" type="datetimeFigureOut">
              <a:rPr lang="ru-RU" smtClean="0"/>
              <a:t>21.06.2023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5D19C03-A8DD-497E-B4E6-378FE32F04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20AEB8C-8F8D-48C8-A0D2-E1E79D86C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AAAAD-3A2A-4DCB-B335-4B8C169EC02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16335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078ED95E-4B04-4F60-AA4D-E9C605FFC23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896E820C-F552-4C3A-9FF6-75C03B4D8D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D482DC1-6824-4C03-A03B-9C94C841CB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FDCC8-F835-43E9-ADAE-71712DCB7D6F}" type="datetimeFigureOut">
              <a:rPr lang="ru-RU" smtClean="0"/>
              <a:t>21.06.2023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AEA6155-E5B1-4BFB-8B79-42F542FD19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642499E-14AD-448E-B67D-0394B5042A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AAAAD-3A2A-4DCB-B335-4B8C169EC02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165113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1C689B4-3E03-4F54-814C-4ABB8AC0CE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94DAFB4-306E-4825-B1F2-469AAC0B89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2BA0E2E-9837-4DAB-BADB-E3AB4D7026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FDCC8-F835-43E9-ADAE-71712DCB7D6F}" type="datetimeFigureOut">
              <a:rPr lang="ru-RU" smtClean="0"/>
              <a:t>21.06.2023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B8E0672-1B47-4190-BA18-DB4BECC8EF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8A5EC91-4955-416A-BE88-4ECBC0B6DB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AAAAD-3A2A-4DCB-B335-4B8C169EC02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050905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3C42DD-010E-43D4-AAA0-6722BDAF95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336886E-ED81-4A8D-8BFC-27E688A5ED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7E78014-E7C0-4591-B40E-8869A3752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FDCC8-F835-43E9-ADAE-71712DCB7D6F}" type="datetimeFigureOut">
              <a:rPr lang="ru-RU" smtClean="0"/>
              <a:t>21.06.2023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7674D9D-9508-4DBB-B39F-6BDA3BEF0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CE58FB1-3F93-4A0F-91B7-1F78D10013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AAAAD-3A2A-4DCB-B335-4B8C169EC02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447654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5EC4B73-6329-422E-A03D-B91F75ADAD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1842634-A775-4B3C-B478-482D57EDF4C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7B47E836-AD53-4039-8651-CEF5FD836D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7C797DB-8D1B-4F70-8813-377666A7C3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FDCC8-F835-43E9-ADAE-71712DCB7D6F}" type="datetimeFigureOut">
              <a:rPr lang="ru-RU" smtClean="0"/>
              <a:t>21.06.2023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990D86D-CCEA-49ED-8ADA-BC64CF17D9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F81C503-6FEF-4F27-AA39-CD09B1740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AAAAD-3A2A-4DCB-B335-4B8C169EC02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624739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3C6BE83-092F-4B34-8042-60EA9BAFFC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179BD00-F649-480C-89A2-555EEA96E4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9556CEF-A862-4D9F-A19F-FB7BC1C959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9E666073-A317-4AFA-BF33-F616D2559D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C2E19AF0-A3A8-49F5-9001-6DAAA0FF6C8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4AE4B763-BAA3-4484-93DB-4527D5C307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FDCC8-F835-43E9-ADAE-71712DCB7D6F}" type="datetimeFigureOut">
              <a:rPr lang="ru-RU" smtClean="0"/>
              <a:t>21.06.2023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8A4EFDB9-08A5-43BB-AA11-DE124FF4BA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A7A30E2A-FAFF-4A60-884F-E53EE938B4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AAAAD-3A2A-4DCB-B335-4B8C169EC02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720295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A47EFC4-03AD-4849-9D76-9C9F2DB20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81FF2CEB-EA42-4AD2-80D4-564A17E29C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FDCC8-F835-43E9-ADAE-71712DCB7D6F}" type="datetimeFigureOut">
              <a:rPr lang="ru-RU" smtClean="0"/>
              <a:t>21.06.2023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C92E0E23-1BAE-47BD-A865-565B4C4B9F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5E569AB8-1854-46E6-AE86-3FA276B35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AAAAD-3A2A-4DCB-B335-4B8C169EC02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985635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C14BC45F-2E76-4B5E-896B-9E07970AC6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FDCC8-F835-43E9-ADAE-71712DCB7D6F}" type="datetimeFigureOut">
              <a:rPr lang="ru-RU" smtClean="0"/>
              <a:t>21.06.2023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DE809E47-25B5-4BCF-9A2F-B0ED54E01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6BA13CD-2D13-4CB1-9CB1-22FA91B7DD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AAAAD-3A2A-4DCB-B335-4B8C169EC02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670201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6E605E6-9660-4261-AC2D-9F215FF5AB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A51E2B1-BA19-4F2E-8357-07DAA8BEF7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568443A-7E57-4CF3-BD9A-AB7F207442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5F6E430-A671-4B30-970A-7FAB525C2B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FDCC8-F835-43E9-ADAE-71712DCB7D6F}" type="datetimeFigureOut">
              <a:rPr lang="ru-RU" smtClean="0"/>
              <a:t>21.06.2023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2994EB8-9078-4A35-AA07-DBAFF311AA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9C766CF-D56C-446F-ACDA-38E5AA6462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AAAAD-3A2A-4DCB-B335-4B8C169EC02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007490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A44C420-F950-4252-96C3-993E272C22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C0A98E36-89B5-456B-957A-E65AE249E07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BF16781-FD9B-4A84-B6AC-3372DEA1C2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8F76FCB-8E7A-4EBD-AA5A-211DCB45C0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FDCC8-F835-43E9-ADAE-71712DCB7D6F}" type="datetimeFigureOut">
              <a:rPr lang="ru-RU" smtClean="0"/>
              <a:t>21.06.2023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32D7261-8EC1-4FA0-924D-A8563ED09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05EEDF2-4B10-4890-A4E6-043B54621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AAAAD-3A2A-4DCB-B335-4B8C169EC02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437033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DE60CE8-840E-4CA2-9C40-97D6E5FCA9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C5BFAD5-1558-405F-AB88-1032E894A3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A9DC4E6-7D0E-4299-822E-1745E29247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0FDCC8-F835-43E9-ADAE-71712DCB7D6F}" type="datetimeFigureOut">
              <a:rPr lang="ru-RU" smtClean="0"/>
              <a:t>21.06.2023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8C9F243-6111-448B-BF9D-7580D3901D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B684573-3A01-4865-B842-3CD2294BCB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DAAAAD-3A2A-4DCB-B335-4B8C169EC02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921292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jpeg"/><Relationship Id="rId5" Type="http://schemas.openxmlformats.org/officeDocument/2006/relationships/image" Target="../media/image1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1BB090E1-7D77-4A5D-9B52-898CAEED5290}"/>
              </a:ext>
            </a:extLst>
          </p:cNvPr>
          <p:cNvSpPr txBox="1">
            <a:spLocks/>
          </p:cNvSpPr>
          <p:nvPr/>
        </p:nvSpPr>
        <p:spPr>
          <a:xfrm>
            <a:off x="2136676" y="0"/>
            <a:ext cx="7918648" cy="15841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1600" dirty="0">
                <a:latin typeface="Times New Roman" pitchFamily="18" charset="0"/>
                <a:cs typeface="Times New Roman" pitchFamily="18" charset="0"/>
              </a:rPr>
              <a:t>автономное профессиональное образовательное учреждение </a:t>
            </a:r>
            <a:br>
              <a:rPr lang="ru-RU" sz="1600" dirty="0">
                <a:latin typeface="Times New Roman" pitchFamily="18" charset="0"/>
                <a:cs typeface="Times New Roman" pitchFamily="18" charset="0"/>
              </a:rPr>
            </a:br>
            <a:r>
              <a:rPr lang="ru-RU" sz="1600" dirty="0">
                <a:latin typeface="Times New Roman" pitchFamily="18" charset="0"/>
                <a:cs typeface="Times New Roman" pitchFamily="18" charset="0"/>
              </a:rPr>
              <a:t>Вологодской области </a:t>
            </a:r>
            <a:br>
              <a:rPr lang="ru-RU" sz="1600" dirty="0">
                <a:latin typeface="Times New Roman" pitchFamily="18" charset="0"/>
                <a:cs typeface="Times New Roman" pitchFamily="18" charset="0"/>
              </a:rPr>
            </a:br>
            <a:r>
              <a:rPr lang="ru-RU" sz="1600" dirty="0">
                <a:latin typeface="Times New Roman" pitchFamily="18" charset="0"/>
                <a:cs typeface="Times New Roman" pitchFamily="18" charset="0"/>
              </a:rPr>
              <a:t>«Вологодский колледж связи и информационных технологий»</a:t>
            </a:r>
            <a:br>
              <a:rPr lang="ru-RU" sz="1600" dirty="0">
                <a:latin typeface="Times New Roman" pitchFamily="18" charset="0"/>
                <a:cs typeface="Times New Roman" pitchFamily="18" charset="0"/>
              </a:rPr>
            </a:br>
            <a:r>
              <a:rPr lang="ru-RU" sz="1600" dirty="0">
                <a:latin typeface="Times New Roman" pitchFamily="18" charset="0"/>
                <a:cs typeface="Times New Roman" pitchFamily="18" charset="0"/>
              </a:rPr>
              <a:t> </a:t>
            </a:r>
            <a:br>
              <a:rPr lang="ru-RU" sz="1600" dirty="0"/>
            </a:br>
            <a:endParaRPr lang="ru-RU" sz="1600" dirty="0"/>
          </a:p>
        </p:txBody>
      </p:sp>
      <p:sp>
        <p:nvSpPr>
          <p:cNvPr id="11" name="Подзаголовок 2">
            <a:extLst>
              <a:ext uri="{FF2B5EF4-FFF2-40B4-BE49-F238E27FC236}">
                <a16:creationId xmlns:a16="http://schemas.microsoft.com/office/drawing/2014/main" id="{BDE67ED4-56E8-48C5-9B1C-F2371FAB793F}"/>
              </a:ext>
            </a:extLst>
          </p:cNvPr>
          <p:cNvSpPr txBox="1">
            <a:spLocks/>
          </p:cNvSpPr>
          <p:nvPr/>
        </p:nvSpPr>
        <p:spPr>
          <a:xfrm>
            <a:off x="5717218" y="4974447"/>
            <a:ext cx="6129551" cy="15841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ru-RU" sz="2000" dirty="0">
                <a:latin typeface="Times New Roman" pitchFamily="18" charset="0"/>
                <a:cs typeface="Times New Roman" pitchFamily="18" charset="0"/>
              </a:rPr>
              <a:t>Квалификационную выпускную работу выполнил студент </a:t>
            </a:r>
          </a:p>
          <a:p>
            <a:pPr algn="r"/>
            <a:r>
              <a:rPr lang="ru-RU" sz="2000" dirty="0">
                <a:latin typeface="Times New Roman" pitchFamily="18" charset="0"/>
                <a:cs typeface="Times New Roman" pitchFamily="18" charset="0"/>
              </a:rPr>
              <a:t>гр. ИСП 419р: Ефимов Е.А.</a:t>
            </a:r>
          </a:p>
          <a:p>
            <a:pPr algn="r"/>
            <a:r>
              <a:rPr lang="ru-RU" sz="2000" dirty="0">
                <a:latin typeface="Times New Roman" pitchFamily="18" charset="0"/>
                <a:cs typeface="Times New Roman" pitchFamily="18" charset="0"/>
              </a:rPr>
              <a:t>Руководитель работы: </a:t>
            </a:r>
            <a:r>
              <a:rPr lang="ru-RU" sz="2000" dirty="0" err="1">
                <a:latin typeface="Times New Roman" pitchFamily="18" charset="0"/>
                <a:cs typeface="Times New Roman" pitchFamily="18" charset="0"/>
              </a:rPr>
              <a:t>Дусанюк</a:t>
            </a:r>
            <a:r>
              <a:rPr lang="ru-RU" sz="2000" dirty="0">
                <a:latin typeface="Times New Roman" pitchFamily="18" charset="0"/>
                <a:cs typeface="Times New Roman" pitchFamily="18" charset="0"/>
              </a:rPr>
              <a:t> Р.А.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7A62C4A-870C-4128-8A5A-383980D92664}"/>
              </a:ext>
            </a:extLst>
          </p:cNvPr>
          <p:cNvSpPr txBox="1"/>
          <p:nvPr/>
        </p:nvSpPr>
        <p:spPr>
          <a:xfrm>
            <a:off x="1614626" y="1584175"/>
            <a:ext cx="896274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800" b="1" dirty="0">
                <a:latin typeface="Times New Roman" pitchFamily="18" charset="0"/>
                <a:cs typeface="Times New Roman" pitchFamily="18" charset="0"/>
              </a:rPr>
              <a:t>Проектирование и разработка веб-приложения для секции бокса</a:t>
            </a:r>
            <a:endParaRPr lang="ru-RU" sz="28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773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13F8ACE7-1D4C-40A0-BB6B-13B2038437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2800" b="1" cap="all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Проектирование и разработка веб-приложения для секции Бокса</a:t>
            </a:r>
            <a:endParaRPr lang="ru-RU" sz="2800" dirty="0"/>
          </a:p>
        </p:txBody>
      </p:sp>
      <p:sp>
        <p:nvSpPr>
          <p:cNvPr id="7" name="Объект 2">
            <a:extLst>
              <a:ext uri="{FF2B5EF4-FFF2-40B4-BE49-F238E27FC236}">
                <a16:creationId xmlns:a16="http://schemas.microsoft.com/office/drawing/2014/main" id="{0C171FF7-A1DC-483F-A444-CDD72BBBF4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83957" y="1560060"/>
            <a:ext cx="4024086" cy="511175"/>
          </a:xfrm>
        </p:spPr>
        <p:txBody>
          <a:bodyPr/>
          <a:lstStyle/>
          <a:p>
            <a:pPr marL="0" indent="0" algn="ctr">
              <a:buNone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Загрузка на репозиторий</a:t>
            </a:r>
          </a:p>
          <a:p>
            <a:pPr marL="0" indent="0" algn="ctr">
              <a:buNone/>
            </a:pP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4AA2AAC-B5BC-4E30-B2E9-EB220DECB91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666"/>
          <a:stretch/>
        </p:blipFill>
        <p:spPr>
          <a:xfrm>
            <a:off x="0" y="4395790"/>
            <a:ext cx="962526" cy="246221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649090E-A737-4A83-A4EF-AC1C528A636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666"/>
          <a:stretch/>
        </p:blipFill>
        <p:spPr>
          <a:xfrm>
            <a:off x="0" y="1052287"/>
            <a:ext cx="962526" cy="246221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CABF559F-78C9-476F-A880-985D265A33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666"/>
          <a:stretch/>
        </p:blipFill>
        <p:spPr>
          <a:xfrm flipH="1">
            <a:off x="11184555" y="4395790"/>
            <a:ext cx="991115" cy="246221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C74B7A6B-8C9C-472E-BA54-7AE0FE8F3B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666"/>
          <a:stretch/>
        </p:blipFill>
        <p:spPr>
          <a:xfrm flipH="1">
            <a:off x="11184555" y="1052287"/>
            <a:ext cx="991115" cy="2462210"/>
          </a:xfrm>
          <a:prstGeom prst="rect">
            <a:avLst/>
          </a:prstGeom>
        </p:spPr>
      </p:pic>
      <p:pic>
        <p:nvPicPr>
          <p:cNvPr id="12" name="Picture 6">
            <a:extLst>
              <a:ext uri="{FF2B5EF4-FFF2-40B4-BE49-F238E27FC236}">
                <a16:creationId xmlns:a16="http://schemas.microsoft.com/office/drawing/2014/main" id="{DB2B5FF7-3718-4D43-BA8E-26C337F5A0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1466397" y="361498"/>
            <a:ext cx="553811" cy="55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1675413-4D68-4F08-9C10-C669E5857019}"/>
              </a:ext>
            </a:extLst>
          </p:cNvPr>
          <p:cNvSpPr txBox="1"/>
          <p:nvPr/>
        </p:nvSpPr>
        <p:spPr>
          <a:xfrm>
            <a:off x="3562535" y="2183268"/>
            <a:ext cx="50669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https://github.com/OneupO/VKR-web-app-Typhoon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387D7DBC-DBC6-47F5-AE8A-A7160F44A3FC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3508375" y="2807655"/>
            <a:ext cx="5175250" cy="317627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69401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5A90E4AD-2DE8-4661-ACAD-2FC350C28E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666"/>
          <a:stretch/>
        </p:blipFill>
        <p:spPr>
          <a:xfrm>
            <a:off x="0" y="4395790"/>
            <a:ext cx="1281334" cy="2462210"/>
          </a:xfrm>
          <a:prstGeom prst="rect">
            <a:avLst/>
          </a:prstGeom>
        </p:spPr>
      </p:pic>
      <p:sp>
        <p:nvSpPr>
          <p:cNvPr id="13" name="Заголовок 12">
            <a:extLst>
              <a:ext uri="{FF2B5EF4-FFF2-40B4-BE49-F238E27FC236}">
                <a16:creationId xmlns:a16="http://schemas.microsoft.com/office/drawing/2014/main" id="{D2CD378E-36FA-40CF-AF49-60931C7CF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9207" y="3266170"/>
            <a:ext cx="8913586" cy="1325563"/>
          </a:xfrm>
        </p:spPr>
        <p:txBody>
          <a:bodyPr>
            <a:noAutofit/>
          </a:bodyPr>
          <a:lstStyle/>
          <a:p>
            <a:pPr algn="ctr"/>
            <a:r>
              <a:rPr lang="ru-RU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Спасибо за внимание!</a:t>
            </a:r>
          </a:p>
        </p:txBody>
      </p:sp>
      <p:sp>
        <p:nvSpPr>
          <p:cNvPr id="18" name="Заголовок 1">
            <a:extLst>
              <a:ext uri="{FF2B5EF4-FFF2-40B4-BE49-F238E27FC236}">
                <a16:creationId xmlns:a16="http://schemas.microsoft.com/office/drawing/2014/main" id="{D13A1B06-06A9-4BB1-A3CC-34B6B37AC618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800" b="1" cap="all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Проектирование и разработка веб-приложения для секции Бокса</a:t>
            </a:r>
            <a:endParaRPr lang="ru-RU" sz="2800" dirty="0"/>
          </a:p>
        </p:txBody>
      </p:sp>
      <p:sp>
        <p:nvSpPr>
          <p:cNvPr id="19" name="Объект 2">
            <a:extLst>
              <a:ext uri="{FF2B5EF4-FFF2-40B4-BE49-F238E27FC236}">
                <a16:creationId xmlns:a16="http://schemas.microsoft.com/office/drawing/2014/main" id="{A53A72ED-DFC1-4901-8160-99E9C30BE9A4}"/>
              </a:ext>
            </a:extLst>
          </p:cNvPr>
          <p:cNvSpPr txBox="1">
            <a:spLocks/>
          </p:cNvSpPr>
          <p:nvPr/>
        </p:nvSpPr>
        <p:spPr>
          <a:xfrm>
            <a:off x="4083957" y="1560060"/>
            <a:ext cx="4024086" cy="5111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endParaRPr lang="ru-RU" dirty="0"/>
          </a:p>
        </p:txBody>
      </p:sp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F8C8C396-83C5-4294-AF24-30822D6947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666"/>
          <a:stretch/>
        </p:blipFill>
        <p:spPr>
          <a:xfrm>
            <a:off x="0" y="1052287"/>
            <a:ext cx="1281334" cy="2462210"/>
          </a:xfrm>
          <a:prstGeom prst="rect">
            <a:avLst/>
          </a:prstGeom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3BFDAB43-603D-4293-97B0-DD774842F89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666"/>
          <a:stretch/>
        </p:blipFill>
        <p:spPr>
          <a:xfrm flipH="1">
            <a:off x="10894337" y="4395790"/>
            <a:ext cx="1281334" cy="2462210"/>
          </a:xfrm>
          <a:prstGeom prst="rect">
            <a:avLst/>
          </a:prstGeom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2AD3EB76-0149-4A0C-906E-A3664585E5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666"/>
          <a:stretch/>
        </p:blipFill>
        <p:spPr>
          <a:xfrm flipH="1">
            <a:off x="10894337" y="1052287"/>
            <a:ext cx="1281334" cy="2462210"/>
          </a:xfrm>
          <a:prstGeom prst="rect">
            <a:avLst/>
          </a:prstGeom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5AC057CA-EB58-4024-801F-36087E2533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9367484" y="5498895"/>
            <a:ext cx="906193" cy="906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6475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00A2A66-FC7E-470C-8AA0-22D6AAC9E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sz="2800" b="1" cap="all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Проектирование и разработка веб-приложения для секции Бокса</a:t>
            </a:r>
            <a:b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206C52D-977C-4F1E-B08E-13AC6F82EA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501775"/>
          </a:xfrm>
        </p:spPr>
        <p:txBody>
          <a:bodyPr>
            <a:noAutofit/>
          </a:bodyPr>
          <a:lstStyle/>
          <a:p>
            <a:pPr indent="0" algn="just">
              <a:lnSpc>
                <a:spcPct val="150000"/>
              </a:lnSpc>
              <a:spcAft>
                <a:spcPts val="1000"/>
              </a:spcAft>
              <a:buNone/>
            </a:pPr>
            <a:r>
              <a:rPr lang="ru-RU" sz="24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Целью</a:t>
            </a:r>
            <a:r>
              <a:rPr lang="ru-RU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ru-RU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проектирование и разработка веб-приложения для секции бокса. </a:t>
            </a:r>
            <a:endParaRPr lang="ru-RU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72162F-A7C3-4A09-8FD4-D45F8216B487}"/>
              </a:ext>
            </a:extLst>
          </p:cNvPr>
          <p:cNvSpPr txBox="1"/>
          <p:nvPr/>
        </p:nvSpPr>
        <p:spPr>
          <a:xfrm>
            <a:off x="838200" y="2576512"/>
            <a:ext cx="7269480" cy="36830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0215" algn="just">
              <a:lnSpc>
                <a:spcPct val="150000"/>
              </a:lnSpc>
              <a:spcAft>
                <a:spcPts val="1000"/>
              </a:spcAft>
            </a:pPr>
            <a:r>
              <a:rPr lang="ru-RU" sz="24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Задачи выпускной квалификационной работы:</a:t>
            </a:r>
            <a:endParaRPr lang="ru-RU" sz="2400" b="1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Исследовать предметную область разработки веб-приложения.</a:t>
            </a:r>
            <a:endParaRPr lang="ru-RU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Анализ конкурентов и определение основных требований к веб-приложению.</a:t>
            </a:r>
            <a:endParaRPr lang="ru-RU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Проектирование структуры и дизайна веб-приложения.</a:t>
            </a:r>
            <a:endParaRPr lang="ru-RU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Вёрстка веб-приложения.</a:t>
            </a:r>
            <a:endParaRPr lang="ru-RU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Создание бэкэнда веб-приложения.</a:t>
            </a:r>
            <a:endParaRPr lang="ru-RU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1000"/>
              </a:spcAft>
              <a:buFont typeface="+mj-lt"/>
              <a:buAutoNum type="arabicPeriod"/>
            </a:pPr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Тестирование и оптимизация веб-приложения. </a:t>
            </a:r>
            <a:endParaRPr lang="ru-RU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52F354A-AB90-4BAD-8CB3-3C8AAC7571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666"/>
          <a:stretch/>
        </p:blipFill>
        <p:spPr>
          <a:xfrm>
            <a:off x="0" y="4395790"/>
            <a:ext cx="875899" cy="246221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B0C3136-9D07-48C0-B02C-C33C83315CC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666"/>
          <a:stretch/>
        </p:blipFill>
        <p:spPr>
          <a:xfrm>
            <a:off x="0" y="1052287"/>
            <a:ext cx="875899" cy="246221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88F712D-01A8-444F-B2BE-40D1096515E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666"/>
          <a:stretch/>
        </p:blipFill>
        <p:spPr>
          <a:xfrm flipH="1">
            <a:off x="11338559" y="4395790"/>
            <a:ext cx="837110" cy="246221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334791C-0C7D-4EAB-8496-A3B529C61AA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666"/>
          <a:stretch/>
        </p:blipFill>
        <p:spPr>
          <a:xfrm flipH="1">
            <a:off x="11338559" y="1052287"/>
            <a:ext cx="837110" cy="2462210"/>
          </a:xfrm>
          <a:prstGeom prst="rect">
            <a:avLst/>
          </a:prstGeom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5B9829FC-40A8-4AF3-886D-6D442B71BC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056225">
            <a:off x="209492" y="365957"/>
            <a:ext cx="553811" cy="55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347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6C41A0BF-B25C-45EB-851D-117B9C253F4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666"/>
          <a:stretch/>
        </p:blipFill>
        <p:spPr>
          <a:xfrm>
            <a:off x="0" y="4395790"/>
            <a:ext cx="962526" cy="246221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11ADAE2E-E23A-4124-B617-96000F3276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666"/>
          <a:stretch/>
        </p:blipFill>
        <p:spPr>
          <a:xfrm>
            <a:off x="0" y="1052287"/>
            <a:ext cx="962526" cy="2462210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23C7944D-DEC3-4CE5-B4A6-304DD2F375C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666"/>
          <a:stretch/>
        </p:blipFill>
        <p:spPr>
          <a:xfrm flipH="1">
            <a:off x="11184555" y="4395790"/>
            <a:ext cx="991115" cy="2462210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82672A80-81B9-4951-A30D-79A34F75D07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666"/>
          <a:stretch/>
        </p:blipFill>
        <p:spPr>
          <a:xfrm flipH="1">
            <a:off x="11184555" y="1052287"/>
            <a:ext cx="991115" cy="2462210"/>
          </a:xfrm>
          <a:prstGeom prst="rect">
            <a:avLst/>
          </a:prstGeom>
        </p:spPr>
      </p:pic>
      <p:pic>
        <p:nvPicPr>
          <p:cNvPr id="20" name="Picture 6">
            <a:extLst>
              <a:ext uri="{FF2B5EF4-FFF2-40B4-BE49-F238E27FC236}">
                <a16:creationId xmlns:a16="http://schemas.microsoft.com/office/drawing/2014/main" id="{157BA931-5A81-4FBC-B536-03525C7E0D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3343886" y="872674"/>
            <a:ext cx="553811" cy="55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Объект 2">
            <a:extLst>
              <a:ext uri="{FF2B5EF4-FFF2-40B4-BE49-F238E27FC236}">
                <a16:creationId xmlns:a16="http://schemas.microsoft.com/office/drawing/2014/main" id="{C686ADAE-60E6-45B0-98E0-E5960C0571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4721" y="1283267"/>
            <a:ext cx="3042557" cy="52070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Разработка макета</a:t>
            </a: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DE46CC52-0274-445A-8724-328BA0C4B8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2800" b="1" cap="all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Проектирование и разработка веб-приложения для секции Бокса</a:t>
            </a: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05346DC8-4AB2-4E98-BAC6-40968CB4E1AD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650" y="1807629"/>
            <a:ext cx="3558047" cy="4861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D30A285-DD4C-46FE-A203-872ADF0DA404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1509" y="1803967"/>
            <a:ext cx="3807880" cy="4864963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4D382950-B480-4525-ABE0-6120715D8147}"/>
              </a:ext>
            </a:extLst>
          </p:cNvPr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167" y="1803967"/>
            <a:ext cx="3350111" cy="48613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18001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Объект 2">
            <a:extLst>
              <a:ext uri="{FF2B5EF4-FFF2-40B4-BE49-F238E27FC236}">
                <a16:creationId xmlns:a16="http://schemas.microsoft.com/office/drawing/2014/main" id="{320CCBC4-4CC9-4193-BDE5-2F21826041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5017" y="1195841"/>
            <a:ext cx="3741965" cy="52070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Разработка дизайна</a:t>
            </a: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6C405C41-CC1D-4C56-89C8-DF05C0C23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2800" b="1" cap="all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Проектирование и разработка веб-приложения для секции Бокса</a:t>
            </a: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79A6CC1A-8673-4294-85BC-9675098D583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666"/>
          <a:stretch/>
        </p:blipFill>
        <p:spPr>
          <a:xfrm>
            <a:off x="0" y="4395790"/>
            <a:ext cx="962526" cy="2462210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42C8378F-47E9-4194-BA25-7EFE8824294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666"/>
          <a:stretch/>
        </p:blipFill>
        <p:spPr>
          <a:xfrm>
            <a:off x="0" y="1052287"/>
            <a:ext cx="962526" cy="2462210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F02706A0-0849-4D56-8FD1-23FFD15755E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666"/>
          <a:stretch/>
        </p:blipFill>
        <p:spPr>
          <a:xfrm flipH="1">
            <a:off x="11184555" y="4395790"/>
            <a:ext cx="991115" cy="2462210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E35BA851-9862-47A9-96A4-C5EE767C76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666"/>
          <a:stretch/>
        </p:blipFill>
        <p:spPr>
          <a:xfrm flipH="1">
            <a:off x="11184555" y="1052287"/>
            <a:ext cx="991115" cy="2462210"/>
          </a:xfrm>
          <a:prstGeom prst="rect">
            <a:avLst/>
          </a:prstGeom>
        </p:spPr>
      </p:pic>
      <p:pic>
        <p:nvPicPr>
          <p:cNvPr id="15" name="Picture 6">
            <a:extLst>
              <a:ext uri="{FF2B5EF4-FFF2-40B4-BE49-F238E27FC236}">
                <a16:creationId xmlns:a16="http://schemas.microsoft.com/office/drawing/2014/main" id="{3E26E104-18C3-4F0C-97C7-7471422F3F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298801">
            <a:off x="8528277" y="854644"/>
            <a:ext cx="553811" cy="55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079A711-7888-4317-94AD-2684E558FD69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526" y="1825973"/>
            <a:ext cx="2923491" cy="4820575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F7E66D63-9F77-4846-A71A-4AA6AE21F6E4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4091" y="1825973"/>
            <a:ext cx="3010814" cy="481229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33FBF1B6-ECD1-4DEA-A15B-08F9978DB808}"/>
              </a:ext>
            </a:extLst>
          </p:cNvPr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3162" y="1782581"/>
            <a:ext cx="3821393" cy="48639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75660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FEB57FE-0F2C-46D3-A2C5-9A5A1C9AC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sz="2800" b="1" cap="all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Проектирование и разработка веб-приложения для секции Бокса</a:t>
            </a:r>
            <a:endParaRPr lang="ru-RU" sz="2800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3A91565-9ABF-488A-A2F3-D933F5C15F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83957" y="1560060"/>
            <a:ext cx="4024086" cy="511175"/>
          </a:xfrm>
        </p:spPr>
        <p:txBody>
          <a:bodyPr/>
          <a:lstStyle/>
          <a:p>
            <a:pPr marL="0" indent="0" algn="ctr">
              <a:buNone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Вёрстка веб-приложения</a:t>
            </a:r>
          </a:p>
          <a:p>
            <a:pPr marL="0" indent="0" algn="ctr">
              <a:buNone/>
            </a:pP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EAD4279-77C3-4DCB-872F-BEB4FDDEAD1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38200" y="2071235"/>
            <a:ext cx="3791857" cy="397954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3F1AB12-065E-4D1F-9F05-6F32D3C7BA8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873092" y="2439036"/>
            <a:ext cx="3752259" cy="324394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846889C-7ABA-44FF-8514-FDDE10378876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746171" y="2775813"/>
            <a:ext cx="3010807" cy="3516765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AAC1B7D-A662-45CE-BB2D-96266EB153F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666"/>
          <a:stretch/>
        </p:blipFill>
        <p:spPr>
          <a:xfrm>
            <a:off x="0" y="4395790"/>
            <a:ext cx="962526" cy="246221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1C29318-FC06-4A52-9040-0DFCC0CADAE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666"/>
          <a:stretch/>
        </p:blipFill>
        <p:spPr>
          <a:xfrm>
            <a:off x="0" y="1052287"/>
            <a:ext cx="962526" cy="246221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017E8CAA-AD3C-4221-A074-A912DE83582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666"/>
          <a:stretch/>
        </p:blipFill>
        <p:spPr>
          <a:xfrm flipH="1">
            <a:off x="11184555" y="4395790"/>
            <a:ext cx="991115" cy="246221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E4912C41-A158-4CC0-8905-7CC8EE19054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666"/>
          <a:stretch/>
        </p:blipFill>
        <p:spPr>
          <a:xfrm flipH="1">
            <a:off x="11184555" y="1052287"/>
            <a:ext cx="991115" cy="2462210"/>
          </a:xfrm>
          <a:prstGeom prst="rect">
            <a:avLst/>
          </a:prstGeom>
        </p:spPr>
      </p:pic>
      <p:pic>
        <p:nvPicPr>
          <p:cNvPr id="12" name="Picture 6">
            <a:extLst>
              <a:ext uri="{FF2B5EF4-FFF2-40B4-BE49-F238E27FC236}">
                <a16:creationId xmlns:a16="http://schemas.microsoft.com/office/drawing/2014/main" id="{769C3171-1079-4156-AC75-16A155FD14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1466397" y="361498"/>
            <a:ext cx="553811" cy="55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8732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06E4CE1-324A-40FC-AF73-9B4F4703CB3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666"/>
          <a:stretch/>
        </p:blipFill>
        <p:spPr>
          <a:xfrm>
            <a:off x="0" y="4395790"/>
            <a:ext cx="1281334" cy="246221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C5E698F-BF4E-453F-8B13-BB6F36E95BC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666"/>
          <a:stretch/>
        </p:blipFill>
        <p:spPr>
          <a:xfrm>
            <a:off x="0" y="1052287"/>
            <a:ext cx="1281334" cy="246221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5F4E285-E604-4BCA-8ACE-918AA9D4BE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666"/>
          <a:stretch/>
        </p:blipFill>
        <p:spPr>
          <a:xfrm flipH="1">
            <a:off x="10894337" y="4395790"/>
            <a:ext cx="1281334" cy="246221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D08BC3D-17B5-4524-9510-3A530F2336B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666"/>
          <a:stretch/>
        </p:blipFill>
        <p:spPr>
          <a:xfrm flipH="1">
            <a:off x="10894337" y="1052287"/>
            <a:ext cx="1281334" cy="2462210"/>
          </a:xfrm>
          <a:prstGeom prst="rect">
            <a:avLst/>
          </a:prstGeom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FC486C6A-777B-439F-9481-75529E3D66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51147">
            <a:off x="1573487" y="6061954"/>
            <a:ext cx="554892" cy="554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Объект 8">
            <a:extLst>
              <a:ext uri="{FF2B5EF4-FFF2-40B4-BE49-F238E27FC236}">
                <a16:creationId xmlns:a16="http://schemas.microsoft.com/office/drawing/2014/main" id="{8B15945A-AAC6-4A3B-88F0-A5EBC73075CC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583936" y="2167025"/>
            <a:ext cx="2766804" cy="4559753"/>
          </a:xfrm>
          <a:prstGeom prst="rect">
            <a:avLst/>
          </a:prstGeom>
        </p:spPr>
      </p:pic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EAD2050F-1DE9-4CE2-9357-ACCDFC1686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2800" b="1" cap="all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Проектирование и разработка веб-приложения для секции Бокса</a:t>
            </a:r>
            <a:endParaRPr lang="ru-RU" sz="2800" dirty="0"/>
          </a:p>
        </p:txBody>
      </p:sp>
      <p:sp>
        <p:nvSpPr>
          <p:cNvPr id="12" name="Объект 2">
            <a:extLst>
              <a:ext uri="{FF2B5EF4-FFF2-40B4-BE49-F238E27FC236}">
                <a16:creationId xmlns:a16="http://schemas.microsoft.com/office/drawing/2014/main" id="{B132EC95-BC4C-4751-BECD-77B431492D72}"/>
              </a:ext>
            </a:extLst>
          </p:cNvPr>
          <p:cNvSpPr txBox="1">
            <a:spLocks/>
          </p:cNvSpPr>
          <p:nvPr/>
        </p:nvSpPr>
        <p:spPr>
          <a:xfrm>
            <a:off x="4083957" y="1560060"/>
            <a:ext cx="4024086" cy="5111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Проверка адаптации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24C78AC4-AE03-4E5E-9A66-3B8A8EA90DF8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6489936" y="2167025"/>
            <a:ext cx="3884707" cy="4559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077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FF334822-7CDB-4B29-AC58-34D93D50F5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2800" b="1" cap="all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Проектирование и разработка веб-приложения для секции Бокса</a:t>
            </a:r>
            <a:endParaRPr lang="ru-RU" sz="2800" dirty="0"/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A533416D-3CCC-41E8-B5E0-6AA04C8CBD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83957" y="1560060"/>
            <a:ext cx="4024086" cy="511175"/>
          </a:xfrm>
        </p:spPr>
        <p:txBody>
          <a:bodyPr/>
          <a:lstStyle/>
          <a:p>
            <a:pPr marL="0" indent="0" algn="ctr">
              <a:buNone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Создание бэкэнда</a:t>
            </a:r>
          </a:p>
          <a:p>
            <a:pPr marL="0" indent="0" algn="ctr">
              <a:buNone/>
            </a:pP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08B170B-0752-4A92-B094-14E35E984E0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666"/>
          <a:stretch/>
        </p:blipFill>
        <p:spPr>
          <a:xfrm>
            <a:off x="0" y="4395790"/>
            <a:ext cx="962526" cy="246221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9C2E1EB4-8DD7-48DF-913D-5DD03B31ACA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666"/>
          <a:stretch/>
        </p:blipFill>
        <p:spPr>
          <a:xfrm>
            <a:off x="0" y="1052287"/>
            <a:ext cx="962526" cy="246221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E205CF3A-EDD9-4CAB-A5F3-965F2D5FD28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666"/>
          <a:stretch/>
        </p:blipFill>
        <p:spPr>
          <a:xfrm flipH="1">
            <a:off x="11184555" y="4395790"/>
            <a:ext cx="991115" cy="2462210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EB33F7FB-A910-4A8C-9D12-F2199C61042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666"/>
          <a:stretch/>
        </p:blipFill>
        <p:spPr>
          <a:xfrm flipH="1">
            <a:off x="11184555" y="1052287"/>
            <a:ext cx="991115" cy="2462210"/>
          </a:xfrm>
          <a:prstGeom prst="rect">
            <a:avLst/>
          </a:prstGeom>
        </p:spPr>
      </p:pic>
      <p:pic>
        <p:nvPicPr>
          <p:cNvPr id="13" name="Picture 6">
            <a:extLst>
              <a:ext uri="{FF2B5EF4-FFF2-40B4-BE49-F238E27FC236}">
                <a16:creationId xmlns:a16="http://schemas.microsoft.com/office/drawing/2014/main" id="{A8A9C682-A5E4-4302-9EB3-28CB054AB0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1466397" y="361498"/>
            <a:ext cx="553811" cy="55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D722A6FE-D2FE-48EB-8599-2A3EBA2A428C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00312" y="2283392"/>
            <a:ext cx="4726290" cy="4252552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A0FDE544-3A22-43E6-B92B-4712C2978B70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5678438" y="2283392"/>
            <a:ext cx="5249974" cy="4065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06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52018972-F3D1-48CB-A10E-9B4AF2175E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2800" b="1" cap="all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Проектирование и разработка веб-приложения для секции Бокса</a:t>
            </a:r>
            <a:endParaRPr lang="ru-RU" sz="2800" dirty="0"/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48B28304-7541-4DCE-910B-3E0390A807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83957" y="1560060"/>
            <a:ext cx="4024086" cy="511175"/>
          </a:xfrm>
        </p:spPr>
        <p:txBody>
          <a:bodyPr/>
          <a:lstStyle/>
          <a:p>
            <a:pPr marL="0" indent="0" algn="ctr">
              <a:buNone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Работа с базой данных</a:t>
            </a:r>
          </a:p>
          <a:p>
            <a:pPr marL="0" indent="0" algn="ctr">
              <a:buNone/>
            </a:pP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0A45725-A173-4DE6-8BAC-0D877D7E4D3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666"/>
          <a:stretch/>
        </p:blipFill>
        <p:spPr>
          <a:xfrm>
            <a:off x="0" y="4395790"/>
            <a:ext cx="962526" cy="246221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D73382C-EEB6-45F4-A831-7FBB351CB92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666"/>
          <a:stretch/>
        </p:blipFill>
        <p:spPr>
          <a:xfrm>
            <a:off x="0" y="1052287"/>
            <a:ext cx="962526" cy="246221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D6113A3-2041-4DEF-82B0-D28EA2AB8BE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666"/>
          <a:stretch/>
        </p:blipFill>
        <p:spPr>
          <a:xfrm flipH="1">
            <a:off x="11184555" y="4395790"/>
            <a:ext cx="991115" cy="246221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FD84AE8-1A30-4901-8A61-10C4390169B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666"/>
          <a:stretch/>
        </p:blipFill>
        <p:spPr>
          <a:xfrm flipH="1">
            <a:off x="11184555" y="1052287"/>
            <a:ext cx="991115" cy="2462210"/>
          </a:xfrm>
          <a:prstGeom prst="rect">
            <a:avLst/>
          </a:prstGeom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AF2AC02A-DF19-4357-893A-EAF6044159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1466397" y="361498"/>
            <a:ext cx="553811" cy="55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77FD221-46DB-4823-B15C-625A36375361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006381" y="2400995"/>
            <a:ext cx="4657078" cy="2117740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9C9FFB1E-9D7A-45C3-9C2E-53C0B85085A0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3006730" y="4605472"/>
            <a:ext cx="5313457" cy="1384935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C8E75A2C-67D1-4CC1-AD82-5458EA057239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5663459" y="2400995"/>
            <a:ext cx="5765800" cy="2117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019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82D1D76-D0A1-40F0-89CB-4D375BFF99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1863" y="2796467"/>
            <a:ext cx="5468275" cy="3794064"/>
          </a:xfrm>
          <a:prstGeom prst="rect">
            <a:avLst/>
          </a:prstGeo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13F8ACE7-1D4C-40A0-BB6B-13B2038437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2800" b="1" cap="all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Проектирование и разработка веб-приложения для секции Бокса</a:t>
            </a:r>
            <a:endParaRPr lang="ru-RU" sz="2800" dirty="0"/>
          </a:p>
        </p:txBody>
      </p:sp>
      <p:sp>
        <p:nvSpPr>
          <p:cNvPr id="7" name="Объект 2">
            <a:extLst>
              <a:ext uri="{FF2B5EF4-FFF2-40B4-BE49-F238E27FC236}">
                <a16:creationId xmlns:a16="http://schemas.microsoft.com/office/drawing/2014/main" id="{0C171FF7-A1DC-483F-A444-CDD72BBBF4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83957" y="1560060"/>
            <a:ext cx="4024086" cy="511175"/>
          </a:xfrm>
        </p:spPr>
        <p:txBody>
          <a:bodyPr/>
          <a:lstStyle/>
          <a:p>
            <a:pPr marL="0" indent="0" algn="ctr">
              <a:buNone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Загрузка на хостинг</a:t>
            </a:r>
          </a:p>
          <a:p>
            <a:pPr marL="0" indent="0" algn="ctr">
              <a:buNone/>
            </a:pP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4AA2AAC-B5BC-4E30-B2E9-EB220DECB91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666"/>
          <a:stretch/>
        </p:blipFill>
        <p:spPr>
          <a:xfrm>
            <a:off x="0" y="4395790"/>
            <a:ext cx="962526" cy="246221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649090E-A737-4A83-A4EF-AC1C528A636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666"/>
          <a:stretch/>
        </p:blipFill>
        <p:spPr>
          <a:xfrm>
            <a:off x="0" y="1052287"/>
            <a:ext cx="962526" cy="246221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CABF559F-78C9-476F-A880-985D265A337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666"/>
          <a:stretch/>
        </p:blipFill>
        <p:spPr>
          <a:xfrm flipH="1">
            <a:off x="11184555" y="4395790"/>
            <a:ext cx="991115" cy="246221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C74B7A6B-8C9C-472E-BA54-7AE0FE8F3B7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666"/>
          <a:stretch/>
        </p:blipFill>
        <p:spPr>
          <a:xfrm flipH="1">
            <a:off x="11184555" y="1052287"/>
            <a:ext cx="991115" cy="2462210"/>
          </a:xfrm>
          <a:prstGeom prst="rect">
            <a:avLst/>
          </a:prstGeom>
        </p:spPr>
      </p:pic>
      <p:pic>
        <p:nvPicPr>
          <p:cNvPr id="12" name="Picture 6">
            <a:extLst>
              <a:ext uri="{FF2B5EF4-FFF2-40B4-BE49-F238E27FC236}">
                <a16:creationId xmlns:a16="http://schemas.microsoft.com/office/drawing/2014/main" id="{DB2B5FF7-3718-4D43-BA8E-26C337F5A0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1466397" y="361498"/>
            <a:ext cx="553811" cy="55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1675413-4D68-4F08-9C10-C669E5857019}"/>
              </a:ext>
            </a:extLst>
          </p:cNvPr>
          <p:cNvSpPr txBox="1"/>
          <p:nvPr/>
        </p:nvSpPr>
        <p:spPr>
          <a:xfrm>
            <a:off x="3846621" y="2183268"/>
            <a:ext cx="449875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http://typhoomy.beget.tech/db/index.php</a:t>
            </a:r>
          </a:p>
        </p:txBody>
      </p:sp>
    </p:spTree>
    <p:extLst>
      <p:ext uri="{BB962C8B-B14F-4D97-AF65-F5344CB8AC3E}">
        <p14:creationId xmlns:p14="http://schemas.microsoft.com/office/powerpoint/2010/main" val="561761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</TotalTime>
  <Words>214</Words>
  <Application>Microsoft Office PowerPoint</Application>
  <PresentationFormat>Широкоэкранный</PresentationFormat>
  <Paragraphs>34</Paragraphs>
  <Slides>11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Times New Roman</vt:lpstr>
      <vt:lpstr>Тема Office</vt:lpstr>
      <vt:lpstr>Презентация PowerPoint</vt:lpstr>
      <vt:lpstr>Проектирование и разработка веб-приложения для секции Бокса </vt:lpstr>
      <vt:lpstr>Проектирование и разработка веб-приложения для секции Бокса</vt:lpstr>
      <vt:lpstr>Проектирование и разработка веб-приложения для секции Бокса</vt:lpstr>
      <vt:lpstr>Проектирование и разработка веб-приложения для секции Бокса</vt:lpstr>
      <vt:lpstr>Проектирование и разработка веб-приложения для секции Бокса</vt:lpstr>
      <vt:lpstr>Проектирование и разработка веб-приложения для секции Бокса</vt:lpstr>
      <vt:lpstr>Проектирование и разработка веб-приложения для секции Бокса</vt:lpstr>
      <vt:lpstr>Проектирование и разработка веб-приложения для секции Бокса</vt:lpstr>
      <vt:lpstr>Проектирование и разработка веб-приложения для секции Бокса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Проектирование и разработка веб-приложения для секции бокса</dc:title>
  <dc:creator>Egor Efimov</dc:creator>
  <cp:lastModifiedBy>Egor Efimov</cp:lastModifiedBy>
  <cp:revision>6</cp:revision>
  <dcterms:created xsi:type="dcterms:W3CDTF">2023-03-08T21:52:08Z</dcterms:created>
  <dcterms:modified xsi:type="dcterms:W3CDTF">2023-06-21T14:04:24Z</dcterms:modified>
</cp:coreProperties>
</file>